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E6"/>
    <a:srgbClr val="37474F"/>
    <a:srgbClr val="E1C888"/>
    <a:srgbClr val="517490"/>
    <a:srgbClr val="E3A92B"/>
    <a:srgbClr val="213242"/>
    <a:srgbClr val="3C5A72"/>
    <a:srgbClr val="CD9A03"/>
    <a:srgbClr val="1D4B7C"/>
    <a:srgbClr val="065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A5D1E-B6A5-498A-A494-CAA6EF4B8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FF9623-A6A1-4964-A594-730474CD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B0F87A-10F0-424F-B5C1-D435C7F6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7378A0-7FAB-4D71-AA45-4B2EFEEF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7F6F34-7A76-4ED9-9796-2D9A0BF5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4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2BFA8-DD0C-49B0-91DB-DD3DCF54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9994B5-7FBA-460F-AF1B-02BE0D752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6BE91-510F-4F00-942E-5611DC89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C7CFF4-1318-421E-9D7D-93209764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B8EC61-DEB6-44C2-8DEE-8DEFB2AC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EF8235-9FF0-4169-AAD2-7AD04B624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6F2C67-53EC-45EE-AB9F-2419AF09C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46B4E2-15F6-4BE1-9EEA-E657953E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275F2D-8EDA-40C3-A4B3-DE295E2D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6A2D9-61F6-46B6-968F-9430E2FB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46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88EF5-9F32-46CA-8FA7-4D319E5D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3A9949-848F-460B-BF1F-97A44CE7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7B6C0C-6927-4F0A-8277-D6717A24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450CDA-E0E4-4728-BAAE-009E726D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D7275D-BCBF-4F1B-B191-29C8052D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69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60717-2CD7-45F1-B07D-CBF235F0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C49450-EAAB-424D-82D1-EE2517CA6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379B06-0DD1-43E0-85C6-7FA04CCF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F9DA8C-7936-4A9B-843C-695D0F7E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539E97-3C44-422A-8D67-14FDD844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381E9-1F3C-4D25-89E6-85918621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68B0C1-48E7-4AF1-89E5-F447BD084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02F913-9373-46E9-9737-C83F9EEF3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3E038C-FDE7-4C89-9333-BDBB05D6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868B67-E8C4-4706-AF43-EFC67C02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7AE74F-70FB-43D0-AA60-A0C79653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44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37C08-E6FA-4D69-8539-B109B1C6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461B29-7E86-46B9-9BB9-2DD1407B0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000A26-C4F5-4527-9533-A17ED1899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C86CA7-8B3D-4F7C-A771-5B6D628D7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383E51-5F04-41F3-8E2C-9E1E3AB60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C5C902-7FF1-4DAE-8ED4-2A0EFCE8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DDADE9-4C06-42FB-9CF8-22649D78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0B76CFB-107C-499E-9D21-3EC250E6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76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9D5AA-3335-435A-BD5F-ADE7CFD8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B119199-E5A5-4255-B129-79404ABF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7332CE-B5DA-4494-9BC7-543D55DC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776699-A4EA-49A3-A8D9-678DBDD5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77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669B4D-DAB3-48FA-B314-9A839ED6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A674450-8B75-4EF6-8185-C298F491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630D0F-1D1C-4C3E-941A-F1A0A049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61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6C211-220A-4BE5-B1DA-A475B7B5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2A459-7AC2-4CEC-B0A6-EE4430819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91D75-24D4-4F43-AEBD-A23D45904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F3FBEB-F0F4-4360-9EE6-FDB27534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082E6E-B2EC-471D-91A3-B010B567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23ABC3-4CDF-46FF-8388-99FE315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15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8AC52-1DF2-4E69-85D0-FFE5160F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648148-3C00-4F67-AF08-6388D0916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6A5334-5CE8-4DE7-A4E2-06E0239B1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D94356-34F6-4C39-B0AD-B3341738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19B31D-A80E-43D2-8540-DF91EA055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E3D865-6236-4BEF-9A32-6520C75B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80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405DAA-124C-4242-B06B-CEA7716C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4F8E1B-51B1-4DF8-941D-4F4FA0375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D68777-D0DF-4C0A-BA0C-2408A197D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C8E4-F652-4B47-8D65-E060463551FA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7E70FC-F07B-479E-A6A8-DC45C8046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6FA573-B1A5-4D22-ACFF-6ED801B22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89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E87409E-2687-406B-90CA-21FB53F4B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84" y="3568538"/>
            <a:ext cx="3108081" cy="3108081"/>
          </a:xfrm>
          <a:prstGeom prst="rect">
            <a:avLst/>
          </a:prstGeom>
        </p:spPr>
      </p:pic>
      <p:pic>
        <p:nvPicPr>
          <p:cNvPr id="37" name="Imagem 36" descr="Diagrama&#10;&#10;Descrição gerada automaticamente">
            <a:extLst>
              <a:ext uri="{FF2B5EF4-FFF2-40B4-BE49-F238E27FC236}">
                <a16:creationId xmlns:a16="http://schemas.microsoft.com/office/drawing/2014/main" id="{B559BB88-0306-4F16-ABAC-0CE03CFAE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8" y="331567"/>
            <a:ext cx="2798592" cy="2798592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DB128C2D-B875-4804-B6BF-EAFDB9DEA08C}"/>
              </a:ext>
            </a:extLst>
          </p:cNvPr>
          <p:cNvSpPr txBox="1"/>
          <p:nvPr/>
        </p:nvSpPr>
        <p:spPr>
          <a:xfrm>
            <a:off x="763756" y="3105834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Realize o cadastro no site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939F6A1-10A0-45CB-B8C5-C42256B65427}"/>
              </a:ext>
            </a:extLst>
          </p:cNvPr>
          <p:cNvSpPr txBox="1"/>
          <p:nvPr/>
        </p:nvSpPr>
        <p:spPr>
          <a:xfrm>
            <a:off x="5895232" y="5000970"/>
            <a:ext cx="182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...Todas as partidas...</a:t>
            </a:r>
          </a:p>
        </p:txBody>
      </p:sp>
      <p:pic>
        <p:nvPicPr>
          <p:cNvPr id="44" name="Imagem 4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A1BB556-0A58-49AC-A02E-AF83F711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98" y="176822"/>
            <a:ext cx="3108082" cy="3108082"/>
          </a:xfrm>
          <a:prstGeom prst="rect">
            <a:avLst/>
          </a:prstGeom>
        </p:spPr>
      </p:pic>
      <p:pic>
        <p:nvPicPr>
          <p:cNvPr id="3" name="Imagem 2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C6711652-19FD-4331-9C03-D74CE385B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95" y="2539220"/>
            <a:ext cx="3108081" cy="310808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574E83CF-667F-443F-8DF7-1EBD5FCBAE39}"/>
              </a:ext>
            </a:extLst>
          </p:cNvPr>
          <p:cNvSpPr txBox="1"/>
          <p:nvPr/>
        </p:nvSpPr>
        <p:spPr>
          <a:xfrm>
            <a:off x="3565944" y="1557833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Acompanhe de casa...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85C628-CE3A-4921-BD86-1AED9D8A7925}"/>
              </a:ext>
            </a:extLst>
          </p:cNvPr>
          <p:cNvSpPr txBox="1"/>
          <p:nvPr/>
        </p:nvSpPr>
        <p:spPr>
          <a:xfrm>
            <a:off x="9363753" y="2098146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...E todas as notícias do seu time</a:t>
            </a:r>
          </a:p>
        </p:txBody>
      </p:sp>
    </p:spTree>
    <p:extLst>
      <p:ext uri="{BB962C8B-B14F-4D97-AF65-F5344CB8AC3E}">
        <p14:creationId xmlns:p14="http://schemas.microsoft.com/office/powerpoint/2010/main" val="50743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49F8F4C-3514-439E-85BF-9BD1A99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98" y="2997298"/>
            <a:ext cx="4667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92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22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Geomanist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ROBERTO SARAIVA MEDEIROS .</dc:creator>
  <cp:lastModifiedBy>GABRIEL ROBERTO SARAIVA MEDEIROS .</cp:lastModifiedBy>
  <cp:revision>12</cp:revision>
  <dcterms:created xsi:type="dcterms:W3CDTF">2021-05-06T22:29:05Z</dcterms:created>
  <dcterms:modified xsi:type="dcterms:W3CDTF">2021-05-07T23:23:58Z</dcterms:modified>
</cp:coreProperties>
</file>